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sldIdLst>
    <p:sldId id="258" r:id="rId2"/>
    <p:sldId id="288" r:id="rId3"/>
    <p:sldId id="257" r:id="rId4"/>
    <p:sldId id="301" r:id="rId5"/>
    <p:sldId id="267" r:id="rId6"/>
    <p:sldId id="273" r:id="rId7"/>
    <p:sldId id="299" r:id="rId8"/>
    <p:sldId id="300" r:id="rId9"/>
    <p:sldId id="260" r:id="rId10"/>
    <p:sldId id="259" r:id="rId11"/>
    <p:sldId id="285" r:id="rId12"/>
    <p:sldId id="297" r:id="rId13"/>
    <p:sldId id="298" r:id="rId14"/>
    <p:sldId id="268" r:id="rId15"/>
    <p:sldId id="302" r:id="rId16"/>
    <p:sldId id="303" r:id="rId17"/>
    <p:sldId id="277" r:id="rId18"/>
    <p:sldId id="262" r:id="rId19"/>
    <p:sldId id="263" r:id="rId20"/>
    <p:sldId id="264" r:id="rId21"/>
    <p:sldId id="265" r:id="rId22"/>
    <p:sldId id="266" r:id="rId23"/>
    <p:sldId id="269" r:id="rId24"/>
    <p:sldId id="270" r:id="rId25"/>
    <p:sldId id="271" r:id="rId26"/>
    <p:sldId id="272" r:id="rId27"/>
    <p:sldId id="275" r:id="rId28"/>
    <p:sldId id="276" r:id="rId29"/>
    <p:sldId id="278" r:id="rId30"/>
    <p:sldId id="279" r:id="rId31"/>
    <p:sldId id="280" r:id="rId32"/>
    <p:sldId id="281" r:id="rId33"/>
    <p:sldId id="282" r:id="rId34"/>
    <p:sldId id="283" r:id="rId35"/>
    <p:sldId id="286" r:id="rId36"/>
    <p:sldId id="287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1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135" dt="2021-03-10T19:27:57.967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0T19:27:57.967" v="7874"/>
      <pc:docMkLst>
        <pc:docMk/>
      </pc:docMkLst>
      <pc:sldChg chg="addSp delSp modSp mod modTransition delAnim modAnim">
        <pc:chgData name="Antonio" userId="d42371d61bd3278c" providerId="LiveId" clId="{65053BE9-787B-4515-813C-E9B30483B14C}" dt="2021-03-10T19:11:34.575" v="6896" actId="478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">
        <pc:chgData name="Antonio" userId="d42371d61bd3278c" providerId="LiveId" clId="{65053BE9-787B-4515-813C-E9B30483B14C}" dt="2021-03-08T22:48:42.270" v="686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">
        <pc:chgData name="Antonio" userId="d42371d61bd3278c" providerId="LiveId" clId="{65053BE9-787B-4515-813C-E9B30483B14C}" dt="2021-03-10T19:22:47.641" v="7605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8T22:48:42.270" v="6862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">
        <pc:chgData name="Antonio" userId="d42371d61bd3278c" providerId="LiveId" clId="{65053BE9-787B-4515-813C-E9B30483B14C}" dt="2021-03-08T22:48:42.270" v="6862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">
        <pc:chgData name="Antonio" userId="d42371d61bd3278c" providerId="LiveId" clId="{65053BE9-787B-4515-813C-E9B30483B14C}" dt="2021-03-10T19:14:01.740" v="6924" actId="1076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">
        <pc:chgData name="Antonio" userId="d42371d61bd3278c" providerId="LiveId" clId="{65053BE9-787B-4515-813C-E9B30483B14C}" dt="2021-03-08T22:48:42.270" v="6862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08T21:13:20.363" v="6787" actId="3626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">
        <pc:chgData name="Antonio" userId="d42371d61bd3278c" providerId="LiveId" clId="{65053BE9-787B-4515-813C-E9B30483B14C}" dt="2021-03-08T22:48:42.270" v="686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">
        <pc:chgData name="Antonio" userId="d42371d61bd3278c" providerId="LiveId" clId="{65053BE9-787B-4515-813C-E9B30483B14C}" dt="2021-03-08T22:48:42.270" v="6862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">
        <pc:chgData name="Antonio" userId="d42371d61bd3278c" providerId="LiveId" clId="{65053BE9-787B-4515-813C-E9B30483B14C}" dt="2021-03-08T22:48:42.270" v="6862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">
        <pc:chgData name="Antonio" userId="d42371d61bd3278c" providerId="LiveId" clId="{65053BE9-787B-4515-813C-E9B30483B14C}" dt="2021-03-08T22:49:48.602" v="6884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mod ord modTransition modAnim">
        <pc:chgData name="Antonio" userId="d42371d61bd3278c" providerId="LiveId" clId="{65053BE9-787B-4515-813C-E9B30483B14C}" dt="2021-03-08T22:49:10.708" v="6883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">
        <pc:chgData name="Antonio" userId="d42371d61bd3278c" providerId="LiveId" clId="{65053BE9-787B-4515-813C-E9B30483B14C}" dt="2021-03-10T19:27:57.967" v="7874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">
        <pc:chgData name="Antonio" userId="d42371d61bd3278c" providerId="LiveId" clId="{65053BE9-787B-4515-813C-E9B30483B14C}" dt="2021-03-10T19:12:26.031" v="6900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0T19:11:11.169" v="6889" actId="1076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">
        <pc:chgData name="Antonio" userId="d42371d61bd3278c" providerId="LiveId" clId="{65053BE9-787B-4515-813C-E9B30483B14C}" dt="2021-03-10T19:14:28.615" v="6926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2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3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build="p"/>
      <p:bldP spid="7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1223591227"/>
              </p:ext>
            </p:extLst>
          </p:nvPr>
        </p:nvGraphicFramePr>
        <p:xfrm>
          <a:off x="825199" y="1564759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dos dados de temperatura e umidade onde o sensor está instalado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temperatura e umidade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nível de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o nível de umidade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046476"/>
              </p:ext>
            </p:extLst>
          </p:nvPr>
        </p:nvGraphicFramePr>
        <p:xfrm>
          <a:off x="825199" y="1564759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login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os usuários se autenticarem no sistema, permitindo o acesso aos dados dos seus sensores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 usuário efetuar seu cadastro e poder contratar o serviço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Máximas e mínimas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Captura dos maiores e menores valores de temperatura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da temperatura média a cada 10 minutos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9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6" name="Google Shape;170;p23">
            <a:extLst>
              <a:ext uri="{FF2B5EF4-FFF2-40B4-BE49-F238E27FC236}">
                <a16:creationId xmlns:a16="http://schemas.microsoft.com/office/drawing/2014/main" id="{FCE2954D-1F5B-4098-9E40-C48508C51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891527"/>
              </p:ext>
            </p:extLst>
          </p:nvPr>
        </p:nvGraphicFramePr>
        <p:xfrm>
          <a:off x="825199" y="1562856"/>
          <a:ext cx="7731576" cy="281227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informações no gráfico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deixar expostos os 10 últimos dados capturados pelo sensor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atualizar a cada segundo, para demonstrar os dados em tempo real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das informações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 informações deverão ser atualizadas a cada segundo, demonstrando os dados em tempo real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2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11753" r="11753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Funnel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 branca, negra e cinza;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Preço/kg: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US$ 381,00 – 654,00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US$ 2.289,00 – 3.815,00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 por habitante: 100g/ano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Colheita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uiExpand="1" build="p"/>
      <p:bldP spid="228" grpId="0" uiExpand="1" build="p"/>
      <p:bldP spid="229" grpId="0" build="p"/>
      <p:bldP spid="283" grpId="0" build="p"/>
      <p:bldP spid="4" grpId="0" animBg="1"/>
      <p:bldP spid="65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armazenamento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3D01A-A144-425A-AAE5-43924808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5" y="974814"/>
            <a:ext cx="6497489" cy="41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899667" y="76067"/>
            <a:ext cx="2931458" cy="4734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As trufas exigem cuidados específicos para o seu cultivo: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sensíveis a temperatura e umidade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Exigem cuidados no armazenamento, para evitar perda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1463</Words>
  <Application>Microsoft Office PowerPoint</Application>
  <PresentationFormat>Apresentação na tela (16:9)</PresentationFormat>
  <Paragraphs>384</Paragraphs>
  <Slides>41</Slides>
  <Notes>39</Notes>
  <HiddenSlides>23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Montserrat</vt:lpstr>
      <vt:lpstr>Arial</vt:lpstr>
      <vt:lpstr>Calibri</vt:lpstr>
      <vt:lpstr>Desdemona template</vt:lpstr>
      <vt:lpstr>Hephaestos</vt:lpstr>
      <vt:lpstr>Equipe</vt:lpstr>
      <vt:lpstr>Contextualização</vt:lpstr>
      <vt:lpstr>Contextualização</vt:lpstr>
      <vt:lpstr>Contextualização</vt:lpstr>
      <vt:lpstr>Processo de cultivo</vt:lpstr>
      <vt:lpstr>Processo de armazenamento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Requisitos</vt:lpstr>
      <vt:lpstr>Requisitos</vt:lpstr>
      <vt:lpstr>Requisitos</vt:lpstr>
      <vt:lpstr>Apresentação do PowerPoint</vt:lpstr>
      <vt:lpstr>Obrigado!</vt:lpstr>
      <vt:lpstr>You can also split your content</vt:lpstr>
      <vt:lpstr>In two or three columns</vt:lpstr>
      <vt:lpstr>A picture is worth a thousand words</vt:lpstr>
      <vt:lpstr>Want big impact? Use big image.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4</cp:revision>
  <dcterms:modified xsi:type="dcterms:W3CDTF">2021-03-10T19:28:21Z</dcterms:modified>
</cp:coreProperties>
</file>